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jpeg"/>
  <Override PartName="/ppt/media/image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31939-899A-490D-A322-75C91759F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9D74C7-CA09-4DD2-93A4-2BB130E182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56ED0-B5D7-4687-BCDA-B48464A54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8BD6-BE35-4BF4-B113-FE6A9F2C679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5DCBE-5A1D-4D03-8390-9C2439FDB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4268D-DA33-4749-8581-960DE6357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B89E4-646D-402F-A7EF-605EA2B2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78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54D0-8101-41E9-BB5B-386B674A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C42927-386D-4718-B27A-FB599A564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55D97-6705-4D72-BED0-14297D447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8BD6-BE35-4BF4-B113-FE6A9F2C679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E85B7-D18E-4529-AC27-B1BC1D61A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7C639-69ED-48FC-AD3C-8B6B8228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B89E4-646D-402F-A7EF-605EA2B2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DE2E4B-7A38-4712-A5E1-745FE40F0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4336B3-162C-4BF5-B3F2-FB55D7896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3FA29-67A0-40BA-AAF7-733532AD2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8BD6-BE35-4BF4-B113-FE6A9F2C679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D6D1F-3822-4F25-9C75-45093BF9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4A5F1-9B08-4CF8-A617-55041730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B89E4-646D-402F-A7EF-605EA2B2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6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9516-AA23-4259-9C71-0AFC4678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56FA3-B848-4FC9-97CF-C5FC583D2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7EE60-30A5-4977-8CBB-FEB1E1B92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8BD6-BE35-4BF4-B113-FE6A9F2C679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8114E-F5BC-4D64-B39C-2B916C779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45E1B-A27F-47AF-A5F0-E863C57D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B89E4-646D-402F-A7EF-605EA2B2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09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6654-1428-4C17-9EF6-61A283CA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892BC-760C-47FF-88FC-11F80FC29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3ADB2-A74F-4A60-9B8F-70719B5A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8BD6-BE35-4BF4-B113-FE6A9F2C679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B877B-0AD4-4BD5-BF93-0B608479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AD8E6-FCED-4AD9-A522-12D597F7C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B89E4-646D-402F-A7EF-605EA2B2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7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2FFAA-70B7-4357-9A66-BEFD6196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804B9-B335-401E-8553-A14ADAEB8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96256-D5C1-4142-B498-700C13061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D7DD8-87EC-40C1-8BEE-EBE3A36E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8BD6-BE35-4BF4-B113-FE6A9F2C679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AC186-5C4E-4ACD-A776-FD14FC56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D3F29-F2F7-4F18-B0D7-79111CF9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B89E4-646D-402F-A7EF-605EA2B2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40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4E4D2-DD87-45D0-BB1B-06F4DB826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88D8D-3247-4A4B-B7F7-81423450F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69F9A8-5699-47E2-B294-A0C8DD9AA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696F60-B935-4481-8F98-490FCAB04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81AE7-B822-4392-888C-047416496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0C845-3DA8-427C-A854-89996256B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8BD6-BE35-4BF4-B113-FE6A9F2C679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60456E-8358-42DE-A48A-B78860E9A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09316F-8DC9-4D80-ACB3-4EFFD1D4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B89E4-646D-402F-A7EF-605EA2B2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97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238C-C57C-4169-AD1F-E1B2278A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65E9B6-2474-461C-BC15-6B99B655D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8BD6-BE35-4BF4-B113-FE6A9F2C679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6C397-DECC-49B1-BB7A-F70F54968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3C64B-3B3C-4159-9241-DE72BD97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B89E4-646D-402F-A7EF-605EA2B2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07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FEDCF-3110-4927-9D63-6A120C1D3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8BD6-BE35-4BF4-B113-FE6A9F2C679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57120-3669-4CB1-BBC9-4F9203FE7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1EFD0-4186-44B4-8059-FC0165FF5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B89E4-646D-402F-A7EF-605EA2B2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D0A9-5EE8-413A-A57C-57891A13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900C1-3621-4924-994C-5B79699B2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06EA8-14B9-4EC0-BE5F-EA4CB69AA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2E904-DBDB-41D8-8C0A-B34391F12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8BD6-BE35-4BF4-B113-FE6A9F2C679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6A891-B99A-4619-BC4C-53F383818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4134F-D15E-47BA-8ABB-F2041BB1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B89E4-646D-402F-A7EF-605EA2B2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3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2396-C1CE-4AA2-A6D0-F382E0D02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092DA1-2A6A-41DE-B2C7-058DB3793B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0CD14-7148-4A5D-BB4C-0015A45B2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B63FA-87AF-4CD3-AD86-1D08444B0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8BD6-BE35-4BF4-B113-FE6A9F2C679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8AF80-71D3-4389-A39D-5763CD22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EF433-FEC7-4229-8574-6142CD316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B89E4-646D-402F-A7EF-605EA2B2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4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0137E-BFC9-40BF-954D-8946186BF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AE574-9640-48BC-872D-5F2F9D349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F73D6-622B-464A-8C21-227C968F8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48BD6-BE35-4BF4-B113-FE6A9F2C679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9C81E-5FD1-4D8D-98D2-65C543105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BCB6B-77D8-462A-A01E-BAC5E4E5B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B89E4-646D-402F-A7EF-605EA2B2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0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hyperlink" Target="http://personalweb.about.com/od/easyblogsandwebpages/ss/bloggeronsite.htm" TargetMode="External"/><Relationship Id="rId3" Type="http://schemas.openxmlformats.org/officeDocument/2006/relationships/hyperlink" Target="https://wallpapersafari.com/ios-water-droplet-wallpaper/" TargetMode="External"/><Relationship Id="rId7" Type="http://schemas.openxmlformats.org/officeDocument/2006/relationships/hyperlink" Target="https://kidshelpline.com.au/cyberbullying" TargetMode="External"/><Relationship Id="rId12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hyperlink" Target="https://www.lastwatchdog.com/koobface-evolved-stay-step/" TargetMode="External"/><Relationship Id="rId5" Type="http://schemas.openxmlformats.org/officeDocument/2006/relationships/hyperlink" Target="https://www.theodysseyonline.com/32-reasons-club-penguin" TargetMode="External"/><Relationship Id="rId10" Type="http://schemas.openxmlformats.org/officeDocument/2006/relationships/image" Target="../media/image5.jpg"/><Relationship Id="rId4" Type="http://schemas.openxmlformats.org/officeDocument/2006/relationships/image" Target="../media/image2.jpg"/><Relationship Id="rId9" Type="http://schemas.openxmlformats.org/officeDocument/2006/relationships/hyperlink" Target="https://www.mirror.co.uk/all-about/faceboo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57BABF-5FCF-4F4F-909F-253BC70CF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AE5A7-A4A9-407F-9A2F-FB3C272BD3FB}"/>
              </a:ext>
            </a:extLst>
          </p:cNvPr>
          <p:cNvSpPr txBox="1"/>
          <p:nvPr/>
        </p:nvSpPr>
        <p:spPr>
          <a:xfrm>
            <a:off x="435032" y="348858"/>
            <a:ext cx="11321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Is the Internet </a:t>
            </a:r>
            <a:r>
              <a:rPr lang="en-US" sz="4800" dirty="0">
                <a:ln>
                  <a:solidFill>
                    <a:srgbClr val="00B050"/>
                  </a:solidFill>
                </a:ln>
                <a:solidFill>
                  <a:schemeClr val="bg1"/>
                </a:solidFill>
              </a:rPr>
              <a:t>Good</a:t>
            </a:r>
            <a:r>
              <a:rPr lang="en-US" sz="4800" dirty="0">
                <a:solidFill>
                  <a:schemeClr val="bg1"/>
                </a:solidFill>
              </a:rPr>
              <a:t> or </a:t>
            </a:r>
            <a:r>
              <a:rPr 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Bad</a:t>
            </a:r>
            <a:r>
              <a:rPr lang="en-US" sz="48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43D3FE-A629-4A8E-A33C-14CC87CAE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5032" y="1179855"/>
            <a:ext cx="2066198" cy="1546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4FC43A-5A8B-4781-9823-9B3F7EFFDD21}"/>
              </a:ext>
            </a:extLst>
          </p:cNvPr>
          <p:cNvSpPr txBox="1"/>
          <p:nvPr/>
        </p:nvSpPr>
        <p:spPr>
          <a:xfrm>
            <a:off x="2501230" y="1179855"/>
            <a:ext cx="3127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B050"/>
                  </a:solidFill>
                </a:ln>
                <a:solidFill>
                  <a:schemeClr val="bg1"/>
                </a:solidFill>
              </a:rPr>
              <a:t>The Internet can be fun for kids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1F9F65-9765-40D9-9A6E-AABC20855074}"/>
              </a:ext>
            </a:extLst>
          </p:cNvPr>
          <p:cNvSpPr txBox="1"/>
          <p:nvPr/>
        </p:nvSpPr>
        <p:spPr>
          <a:xfrm>
            <a:off x="2501230" y="1549187"/>
            <a:ext cx="3127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Internet has fun games, such as Club Penguin. And kids can enjoy it and can keep everything fun and safe for kids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45091B-7706-45AD-95A4-AA45E92AC8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5032" y="2726060"/>
            <a:ext cx="2066198" cy="14493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F7686E-26AE-45CD-BCB9-7A93A9DF6A5D}"/>
              </a:ext>
            </a:extLst>
          </p:cNvPr>
          <p:cNvSpPr txBox="1"/>
          <p:nvPr/>
        </p:nvSpPr>
        <p:spPr>
          <a:xfrm>
            <a:off x="2501230" y="2726060"/>
            <a:ext cx="315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But there are also cyber-bullies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64538-76FC-498C-A159-4DBCA9C88DA1}"/>
              </a:ext>
            </a:extLst>
          </p:cNvPr>
          <p:cNvSpPr txBox="1"/>
          <p:nvPr/>
        </p:nvSpPr>
        <p:spPr>
          <a:xfrm>
            <a:off x="2501230" y="3017614"/>
            <a:ext cx="3127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can’t be safe and happy on the Internet always, there are bullies surfing the internet and making fun of people in games.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4DD935-CD12-44DF-8ABC-D95E10453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>
          <a:xfrm>
            <a:off x="5656646" y="1488359"/>
            <a:ext cx="2066198" cy="10847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A451A3-8622-44D0-882A-0B02BC3EA7CE}"/>
              </a:ext>
            </a:extLst>
          </p:cNvPr>
          <p:cNvSpPr txBox="1"/>
          <p:nvPr/>
        </p:nvSpPr>
        <p:spPr>
          <a:xfrm>
            <a:off x="7722844" y="1257633"/>
            <a:ext cx="360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B050"/>
                  </a:solidFill>
                </a:ln>
                <a:solidFill>
                  <a:schemeClr val="bg1"/>
                </a:solidFill>
              </a:rPr>
              <a:t>The Internet is home of social media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6C5856-E3BC-4D34-9799-94423056922D}"/>
              </a:ext>
            </a:extLst>
          </p:cNvPr>
          <p:cNvSpPr txBox="1"/>
          <p:nvPr/>
        </p:nvSpPr>
        <p:spPr>
          <a:xfrm>
            <a:off x="7722844" y="1626965"/>
            <a:ext cx="3127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Internet has social media! A place where we can communicate with friends and family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28E1CB-9D26-4FC9-9841-3380D513E6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/>
        </p:blipFill>
        <p:spPr>
          <a:xfrm>
            <a:off x="5947657" y="2803838"/>
            <a:ext cx="1484175" cy="14493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75E2D0-BD02-4285-B794-138A518486E3}"/>
              </a:ext>
            </a:extLst>
          </p:cNvPr>
          <p:cNvSpPr txBox="1"/>
          <p:nvPr/>
        </p:nvSpPr>
        <p:spPr>
          <a:xfrm>
            <a:off x="7722844" y="2803838"/>
            <a:ext cx="2928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But what about the hackers?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4D6BB6-1524-47DF-BE84-96964B3564C1}"/>
              </a:ext>
            </a:extLst>
          </p:cNvPr>
          <p:cNvSpPr txBox="1"/>
          <p:nvPr/>
        </p:nvSpPr>
        <p:spPr>
          <a:xfrm>
            <a:off x="7722844" y="3095392"/>
            <a:ext cx="3127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There are hackers on social media that want to destroy peoples computers for personal stuff and bullying.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98ACB8A-08CE-470F-9FE4-585373662A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/>
          <a:stretch/>
        </p:blipFill>
        <p:spPr>
          <a:xfrm>
            <a:off x="448754" y="4259889"/>
            <a:ext cx="2066198" cy="13773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92D16F-0940-44D7-A225-375B8773BAD8}"/>
              </a:ext>
            </a:extLst>
          </p:cNvPr>
          <p:cNvSpPr txBox="1"/>
          <p:nvPr/>
        </p:nvSpPr>
        <p:spPr>
          <a:xfrm>
            <a:off x="2514952" y="4175450"/>
            <a:ext cx="363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0B050"/>
                  </a:solidFill>
                </a:ln>
                <a:solidFill>
                  <a:schemeClr val="bg1"/>
                </a:solidFill>
              </a:rPr>
              <a:t>Blogging gives people a piece of you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BB40DA-93A1-411F-ACE2-C60E1FC1778A}"/>
              </a:ext>
            </a:extLst>
          </p:cNvPr>
          <p:cNvSpPr txBox="1"/>
          <p:nvPr/>
        </p:nvSpPr>
        <p:spPr>
          <a:xfrm>
            <a:off x="2514952" y="4544782"/>
            <a:ext cx="3127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Sure blogging is a good thing to like let people know about you and you can show it to your friends. But…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F03A92-2971-466E-936B-D0905AF438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/>
          <a:stretch/>
        </p:blipFill>
        <p:spPr>
          <a:xfrm>
            <a:off x="5947657" y="4345977"/>
            <a:ext cx="2066198" cy="13773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134C55-5B80-47CD-BC1A-4B65E7EBC243}"/>
              </a:ext>
            </a:extLst>
          </p:cNvPr>
          <p:cNvSpPr txBox="1"/>
          <p:nvPr/>
        </p:nvSpPr>
        <p:spPr>
          <a:xfrm>
            <a:off x="8013855" y="4261538"/>
            <a:ext cx="163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Time to pay </a:t>
            </a:r>
            <a:r>
              <a:rPr lang="en-US" dirty="0" err="1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zir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1E865D-AD44-485D-9D81-D81838A32BCA}"/>
              </a:ext>
            </a:extLst>
          </p:cNvPr>
          <p:cNvSpPr txBox="1"/>
          <p:nvPr/>
        </p:nvSpPr>
        <p:spPr>
          <a:xfrm>
            <a:off x="8013855" y="4630870"/>
            <a:ext cx="3127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Yes. Ahh when blog hosting services charge you for money. Almost everything on the internet charges you for money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22DF05-821F-4184-8DFA-74E27179BED7}"/>
              </a:ext>
            </a:extLst>
          </p:cNvPr>
          <p:cNvSpPr txBox="1"/>
          <p:nvPr/>
        </p:nvSpPr>
        <p:spPr>
          <a:xfrm>
            <a:off x="286689" y="5777788"/>
            <a:ext cx="11321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So… Is the Internet </a:t>
            </a:r>
            <a:r>
              <a:rPr lang="en-US" sz="4800" dirty="0">
                <a:ln>
                  <a:solidFill>
                    <a:srgbClr val="00B050"/>
                  </a:solidFill>
                </a:ln>
                <a:solidFill>
                  <a:schemeClr val="bg1"/>
                </a:solidFill>
              </a:rPr>
              <a:t>Good</a:t>
            </a:r>
            <a:r>
              <a:rPr lang="en-US" sz="4800" dirty="0">
                <a:solidFill>
                  <a:schemeClr val="bg1"/>
                </a:solidFill>
              </a:rPr>
              <a:t> or </a:t>
            </a:r>
            <a:r>
              <a:rPr lang="en-US" sz="48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Bad</a:t>
            </a:r>
            <a:r>
              <a:rPr lang="en-US" sz="48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F9092E-A04D-4572-ABEA-271BF119F230}"/>
              </a:ext>
            </a:extLst>
          </p:cNvPr>
          <p:cNvSpPr txBox="1"/>
          <p:nvPr/>
        </p:nvSpPr>
        <p:spPr>
          <a:xfrm>
            <a:off x="10958945" y="8846"/>
            <a:ext cx="123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Adam 6A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C67B4-E1BB-48EC-960A-1681D2FF3C60}"/>
              </a:ext>
            </a:extLst>
          </p:cNvPr>
          <p:cNvSpPr txBox="1"/>
          <p:nvPr/>
        </p:nvSpPr>
        <p:spPr>
          <a:xfrm>
            <a:off x="10958945" y="6484741"/>
            <a:ext cx="123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Adam 6A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9CB30B-ADD4-462F-897F-675DC422D2E6}"/>
              </a:ext>
            </a:extLst>
          </p:cNvPr>
          <p:cNvSpPr txBox="1"/>
          <p:nvPr/>
        </p:nvSpPr>
        <p:spPr>
          <a:xfrm>
            <a:off x="19162" y="8846"/>
            <a:ext cx="123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Adam 6A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022EAB-B129-4662-8023-AD32D4BE8F6A}"/>
              </a:ext>
            </a:extLst>
          </p:cNvPr>
          <p:cNvSpPr txBox="1"/>
          <p:nvPr/>
        </p:nvSpPr>
        <p:spPr>
          <a:xfrm>
            <a:off x="19162" y="6484741"/>
            <a:ext cx="123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Adam 6A</a:t>
            </a:r>
          </a:p>
        </p:txBody>
      </p:sp>
    </p:spTree>
    <p:extLst>
      <p:ext uri="{BB962C8B-B14F-4D97-AF65-F5344CB8AC3E}">
        <p14:creationId xmlns:p14="http://schemas.microsoft.com/office/powerpoint/2010/main" val="4046747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190</Words>
  <Application>Microsoft Office PowerPoint</Application>
  <PresentationFormat>Widescreen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bawan</dc:creator>
  <cp:lastModifiedBy>adam bawan</cp:lastModifiedBy>
  <cp:revision>4</cp:revision>
  <dcterms:created xsi:type="dcterms:W3CDTF">2024-12-02T15:07:23Z</dcterms:created>
  <dcterms:modified xsi:type="dcterms:W3CDTF">2024-12-02T15:39:00Z</dcterms:modified>
</cp:coreProperties>
</file>